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8719800" cy="11160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7"/>
    <p:restoredTop sz="94694"/>
  </p:normalViewPr>
  <p:slideViewPr>
    <p:cSldViewPr snapToGrid="0" snapToObjects="1">
      <p:cViewPr varScale="1">
        <p:scale>
          <a:sx n="74" d="100"/>
          <a:sy n="74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75" y="1826438"/>
            <a:ext cx="14039850" cy="3885377"/>
          </a:xfrm>
        </p:spPr>
        <p:txBody>
          <a:bodyPr anchor="b"/>
          <a:lstStyle>
            <a:lvl1pPr algn="ctr">
              <a:defRPr sz="92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75" y="5861650"/>
            <a:ext cx="14039850" cy="2694446"/>
          </a:xfrm>
        </p:spPr>
        <p:txBody>
          <a:bodyPr/>
          <a:lstStyle>
            <a:lvl1pPr marL="0" indent="0" algn="ctr">
              <a:buNone/>
              <a:defRPr sz="3685"/>
            </a:lvl1pPr>
            <a:lvl2pPr marL="701985" indent="0" algn="ctr">
              <a:buNone/>
              <a:defRPr sz="3071"/>
            </a:lvl2pPr>
            <a:lvl3pPr marL="1403970" indent="0" algn="ctr">
              <a:buNone/>
              <a:defRPr sz="2764"/>
            </a:lvl3pPr>
            <a:lvl4pPr marL="2105955" indent="0" algn="ctr">
              <a:buNone/>
              <a:defRPr sz="2457"/>
            </a:lvl4pPr>
            <a:lvl5pPr marL="2807940" indent="0" algn="ctr">
              <a:buNone/>
              <a:defRPr sz="2457"/>
            </a:lvl5pPr>
            <a:lvl6pPr marL="3509924" indent="0" algn="ctr">
              <a:buNone/>
              <a:defRPr sz="2457"/>
            </a:lvl6pPr>
            <a:lvl7pPr marL="4211909" indent="0" algn="ctr">
              <a:buNone/>
              <a:defRPr sz="2457"/>
            </a:lvl7pPr>
            <a:lvl8pPr marL="4913894" indent="0" algn="ctr">
              <a:buNone/>
              <a:defRPr sz="2457"/>
            </a:lvl8pPr>
            <a:lvl9pPr marL="5615879" indent="0" algn="ctr">
              <a:buNone/>
              <a:defRPr sz="245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9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96357" y="594173"/>
            <a:ext cx="4036457" cy="945769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6986" y="594173"/>
            <a:ext cx="11875373" cy="94576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236" y="2782283"/>
            <a:ext cx="16145828" cy="4642301"/>
          </a:xfrm>
        </p:spPr>
        <p:txBody>
          <a:bodyPr anchor="b"/>
          <a:lstStyle>
            <a:lvl1pPr>
              <a:defRPr sz="92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7236" y="7468502"/>
            <a:ext cx="16145828" cy="2441277"/>
          </a:xfrm>
        </p:spPr>
        <p:txBody>
          <a:bodyPr/>
          <a:lstStyle>
            <a:lvl1pPr marL="0" indent="0">
              <a:buNone/>
              <a:defRPr sz="3685">
                <a:solidFill>
                  <a:schemeClr val="tx1">
                    <a:tint val="75000"/>
                  </a:schemeClr>
                </a:solidFill>
              </a:defRPr>
            </a:lvl1pPr>
            <a:lvl2pPr marL="701985" indent="0">
              <a:buNone/>
              <a:defRPr sz="3071">
                <a:solidFill>
                  <a:schemeClr val="tx1">
                    <a:tint val="75000"/>
                  </a:schemeClr>
                </a:solidFill>
              </a:defRPr>
            </a:lvl2pPr>
            <a:lvl3pPr marL="1403970" indent="0">
              <a:buNone/>
              <a:defRPr sz="2764">
                <a:solidFill>
                  <a:schemeClr val="tx1">
                    <a:tint val="75000"/>
                  </a:schemeClr>
                </a:solidFill>
              </a:defRPr>
            </a:lvl3pPr>
            <a:lvl4pPr marL="2105955" indent="0">
              <a:buNone/>
              <a:defRPr sz="2457">
                <a:solidFill>
                  <a:schemeClr val="tx1">
                    <a:tint val="75000"/>
                  </a:schemeClr>
                </a:solidFill>
              </a:defRPr>
            </a:lvl4pPr>
            <a:lvl5pPr marL="2807940" indent="0">
              <a:buNone/>
              <a:defRPr sz="2457">
                <a:solidFill>
                  <a:schemeClr val="tx1">
                    <a:tint val="75000"/>
                  </a:schemeClr>
                </a:solidFill>
              </a:defRPr>
            </a:lvl5pPr>
            <a:lvl6pPr marL="3509924" indent="0">
              <a:buNone/>
              <a:defRPr sz="2457">
                <a:solidFill>
                  <a:schemeClr val="tx1">
                    <a:tint val="75000"/>
                  </a:schemeClr>
                </a:solidFill>
              </a:defRPr>
            </a:lvl6pPr>
            <a:lvl7pPr marL="4211909" indent="0">
              <a:buNone/>
              <a:defRPr sz="2457">
                <a:solidFill>
                  <a:schemeClr val="tx1">
                    <a:tint val="75000"/>
                  </a:schemeClr>
                </a:solidFill>
              </a:defRPr>
            </a:lvl7pPr>
            <a:lvl8pPr marL="4913894" indent="0">
              <a:buNone/>
              <a:defRPr sz="2457">
                <a:solidFill>
                  <a:schemeClr val="tx1">
                    <a:tint val="75000"/>
                  </a:schemeClr>
                </a:solidFill>
              </a:defRPr>
            </a:lvl8pPr>
            <a:lvl9pPr marL="5615879" indent="0">
              <a:buNone/>
              <a:defRPr sz="2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7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6986" y="2970867"/>
            <a:ext cx="7955915" cy="7080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6899" y="2970867"/>
            <a:ext cx="7955915" cy="7080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3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424" y="594174"/>
            <a:ext cx="16145828" cy="21571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9425" y="2735782"/>
            <a:ext cx="7919352" cy="1340764"/>
          </a:xfrm>
        </p:spPr>
        <p:txBody>
          <a:bodyPr anchor="b"/>
          <a:lstStyle>
            <a:lvl1pPr marL="0" indent="0">
              <a:buNone/>
              <a:defRPr sz="3685" b="1"/>
            </a:lvl1pPr>
            <a:lvl2pPr marL="701985" indent="0">
              <a:buNone/>
              <a:defRPr sz="3071" b="1"/>
            </a:lvl2pPr>
            <a:lvl3pPr marL="1403970" indent="0">
              <a:buNone/>
              <a:defRPr sz="2764" b="1"/>
            </a:lvl3pPr>
            <a:lvl4pPr marL="2105955" indent="0">
              <a:buNone/>
              <a:defRPr sz="2457" b="1"/>
            </a:lvl4pPr>
            <a:lvl5pPr marL="2807940" indent="0">
              <a:buNone/>
              <a:defRPr sz="2457" b="1"/>
            </a:lvl5pPr>
            <a:lvl6pPr marL="3509924" indent="0">
              <a:buNone/>
              <a:defRPr sz="2457" b="1"/>
            </a:lvl6pPr>
            <a:lvl7pPr marL="4211909" indent="0">
              <a:buNone/>
              <a:defRPr sz="2457" b="1"/>
            </a:lvl7pPr>
            <a:lvl8pPr marL="4913894" indent="0">
              <a:buNone/>
              <a:defRPr sz="2457" b="1"/>
            </a:lvl8pPr>
            <a:lvl9pPr marL="5615879" indent="0">
              <a:buNone/>
              <a:defRPr sz="24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9425" y="4076545"/>
            <a:ext cx="7919352" cy="5995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76899" y="2735782"/>
            <a:ext cx="7958353" cy="1340764"/>
          </a:xfrm>
        </p:spPr>
        <p:txBody>
          <a:bodyPr anchor="b"/>
          <a:lstStyle>
            <a:lvl1pPr marL="0" indent="0">
              <a:buNone/>
              <a:defRPr sz="3685" b="1"/>
            </a:lvl1pPr>
            <a:lvl2pPr marL="701985" indent="0">
              <a:buNone/>
              <a:defRPr sz="3071" b="1"/>
            </a:lvl2pPr>
            <a:lvl3pPr marL="1403970" indent="0">
              <a:buNone/>
              <a:defRPr sz="2764" b="1"/>
            </a:lvl3pPr>
            <a:lvl4pPr marL="2105955" indent="0">
              <a:buNone/>
              <a:defRPr sz="2457" b="1"/>
            </a:lvl4pPr>
            <a:lvl5pPr marL="2807940" indent="0">
              <a:buNone/>
              <a:defRPr sz="2457" b="1"/>
            </a:lvl5pPr>
            <a:lvl6pPr marL="3509924" indent="0">
              <a:buNone/>
              <a:defRPr sz="2457" b="1"/>
            </a:lvl6pPr>
            <a:lvl7pPr marL="4211909" indent="0">
              <a:buNone/>
              <a:defRPr sz="2457" b="1"/>
            </a:lvl7pPr>
            <a:lvl8pPr marL="4913894" indent="0">
              <a:buNone/>
              <a:defRPr sz="2457" b="1"/>
            </a:lvl8pPr>
            <a:lvl9pPr marL="5615879" indent="0">
              <a:buNone/>
              <a:defRPr sz="24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76899" y="4076545"/>
            <a:ext cx="7958353" cy="5995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6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425" y="744008"/>
            <a:ext cx="6037622" cy="2604029"/>
          </a:xfrm>
        </p:spPr>
        <p:txBody>
          <a:bodyPr anchor="b"/>
          <a:lstStyle>
            <a:lvl1pPr>
              <a:defRPr sz="49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8353" y="1606852"/>
            <a:ext cx="9476899" cy="7930922"/>
          </a:xfrm>
        </p:spPr>
        <p:txBody>
          <a:bodyPr/>
          <a:lstStyle>
            <a:lvl1pPr>
              <a:defRPr sz="4913"/>
            </a:lvl1pPr>
            <a:lvl2pPr>
              <a:defRPr sz="4299"/>
            </a:lvl2pPr>
            <a:lvl3pPr>
              <a:defRPr sz="3685"/>
            </a:lvl3pPr>
            <a:lvl4pPr>
              <a:defRPr sz="3071"/>
            </a:lvl4pPr>
            <a:lvl5pPr>
              <a:defRPr sz="3071"/>
            </a:lvl5pPr>
            <a:lvl6pPr>
              <a:defRPr sz="3071"/>
            </a:lvl6pPr>
            <a:lvl7pPr>
              <a:defRPr sz="3071"/>
            </a:lvl7pPr>
            <a:lvl8pPr>
              <a:defRPr sz="3071"/>
            </a:lvl8pPr>
            <a:lvl9pPr>
              <a:defRPr sz="307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9425" y="3348037"/>
            <a:ext cx="6037622" cy="6202654"/>
          </a:xfrm>
        </p:spPr>
        <p:txBody>
          <a:bodyPr/>
          <a:lstStyle>
            <a:lvl1pPr marL="0" indent="0">
              <a:buNone/>
              <a:defRPr sz="2457"/>
            </a:lvl1pPr>
            <a:lvl2pPr marL="701985" indent="0">
              <a:buNone/>
              <a:defRPr sz="2150"/>
            </a:lvl2pPr>
            <a:lvl3pPr marL="1403970" indent="0">
              <a:buNone/>
              <a:defRPr sz="1842"/>
            </a:lvl3pPr>
            <a:lvl4pPr marL="2105955" indent="0">
              <a:buNone/>
              <a:defRPr sz="1535"/>
            </a:lvl4pPr>
            <a:lvl5pPr marL="2807940" indent="0">
              <a:buNone/>
              <a:defRPr sz="1535"/>
            </a:lvl5pPr>
            <a:lvl6pPr marL="3509924" indent="0">
              <a:buNone/>
              <a:defRPr sz="1535"/>
            </a:lvl6pPr>
            <a:lvl7pPr marL="4211909" indent="0">
              <a:buNone/>
              <a:defRPr sz="1535"/>
            </a:lvl7pPr>
            <a:lvl8pPr marL="4913894" indent="0">
              <a:buNone/>
              <a:defRPr sz="1535"/>
            </a:lvl8pPr>
            <a:lvl9pPr marL="5615879" indent="0">
              <a:buNone/>
              <a:defRPr sz="15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8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425" y="744008"/>
            <a:ext cx="6037622" cy="2604029"/>
          </a:xfrm>
        </p:spPr>
        <p:txBody>
          <a:bodyPr anchor="b"/>
          <a:lstStyle>
            <a:lvl1pPr>
              <a:defRPr sz="49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958353" y="1606852"/>
            <a:ext cx="9476899" cy="7930922"/>
          </a:xfrm>
        </p:spPr>
        <p:txBody>
          <a:bodyPr anchor="t"/>
          <a:lstStyle>
            <a:lvl1pPr marL="0" indent="0">
              <a:buNone/>
              <a:defRPr sz="4913"/>
            </a:lvl1pPr>
            <a:lvl2pPr marL="701985" indent="0">
              <a:buNone/>
              <a:defRPr sz="4299"/>
            </a:lvl2pPr>
            <a:lvl3pPr marL="1403970" indent="0">
              <a:buNone/>
              <a:defRPr sz="3685"/>
            </a:lvl3pPr>
            <a:lvl4pPr marL="2105955" indent="0">
              <a:buNone/>
              <a:defRPr sz="3071"/>
            </a:lvl4pPr>
            <a:lvl5pPr marL="2807940" indent="0">
              <a:buNone/>
              <a:defRPr sz="3071"/>
            </a:lvl5pPr>
            <a:lvl6pPr marL="3509924" indent="0">
              <a:buNone/>
              <a:defRPr sz="3071"/>
            </a:lvl6pPr>
            <a:lvl7pPr marL="4211909" indent="0">
              <a:buNone/>
              <a:defRPr sz="3071"/>
            </a:lvl7pPr>
            <a:lvl8pPr marL="4913894" indent="0">
              <a:buNone/>
              <a:defRPr sz="3071"/>
            </a:lvl8pPr>
            <a:lvl9pPr marL="5615879" indent="0">
              <a:buNone/>
              <a:defRPr sz="307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9425" y="3348037"/>
            <a:ext cx="6037622" cy="6202654"/>
          </a:xfrm>
        </p:spPr>
        <p:txBody>
          <a:bodyPr/>
          <a:lstStyle>
            <a:lvl1pPr marL="0" indent="0">
              <a:buNone/>
              <a:defRPr sz="2457"/>
            </a:lvl1pPr>
            <a:lvl2pPr marL="701985" indent="0">
              <a:buNone/>
              <a:defRPr sz="2150"/>
            </a:lvl2pPr>
            <a:lvl3pPr marL="1403970" indent="0">
              <a:buNone/>
              <a:defRPr sz="1842"/>
            </a:lvl3pPr>
            <a:lvl4pPr marL="2105955" indent="0">
              <a:buNone/>
              <a:defRPr sz="1535"/>
            </a:lvl4pPr>
            <a:lvl5pPr marL="2807940" indent="0">
              <a:buNone/>
              <a:defRPr sz="1535"/>
            </a:lvl5pPr>
            <a:lvl6pPr marL="3509924" indent="0">
              <a:buNone/>
              <a:defRPr sz="1535"/>
            </a:lvl6pPr>
            <a:lvl7pPr marL="4211909" indent="0">
              <a:buNone/>
              <a:defRPr sz="1535"/>
            </a:lvl7pPr>
            <a:lvl8pPr marL="4913894" indent="0">
              <a:buNone/>
              <a:defRPr sz="1535"/>
            </a:lvl8pPr>
            <a:lvl9pPr marL="5615879" indent="0">
              <a:buNone/>
              <a:defRPr sz="15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8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6986" y="594174"/>
            <a:ext cx="16145828" cy="215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6986" y="2970867"/>
            <a:ext cx="16145828" cy="708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6986" y="10343783"/>
            <a:ext cx="4211955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2EDF6-29AE-8640-AD33-7974969613CE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00934" y="10343783"/>
            <a:ext cx="6317933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220859" y="10343783"/>
            <a:ext cx="4211955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7226C-3EAF-9D41-81D9-6961B43F5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6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403970" rtl="0" eaLnBrk="1" latinLnBrk="0" hangingPunct="1">
        <a:lnSpc>
          <a:spcPct val="90000"/>
        </a:lnSpc>
        <a:spcBef>
          <a:spcPct val="0"/>
        </a:spcBef>
        <a:buNone/>
        <a:defRPr sz="67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0992" indent="-350992" algn="l" defTabSz="1403970" rtl="0" eaLnBrk="1" latinLnBrk="0" hangingPunct="1">
        <a:lnSpc>
          <a:spcPct val="90000"/>
        </a:lnSpc>
        <a:spcBef>
          <a:spcPts val="1535"/>
        </a:spcBef>
        <a:buFont typeface="Arial" panose="020B0604020202020204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1052977" indent="-350992" algn="l" defTabSz="1403970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3685" kern="1200">
          <a:solidFill>
            <a:schemeClr val="tx1"/>
          </a:solidFill>
          <a:latin typeface="+mn-lt"/>
          <a:ea typeface="+mn-ea"/>
          <a:cs typeface="+mn-cs"/>
        </a:defRPr>
      </a:lvl2pPr>
      <a:lvl3pPr marL="1754962" indent="-350992" algn="l" defTabSz="1403970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3071" kern="1200">
          <a:solidFill>
            <a:schemeClr val="tx1"/>
          </a:solidFill>
          <a:latin typeface="+mn-lt"/>
          <a:ea typeface="+mn-ea"/>
          <a:cs typeface="+mn-cs"/>
        </a:defRPr>
      </a:lvl3pPr>
      <a:lvl4pPr marL="2456947" indent="-350992" algn="l" defTabSz="1403970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2764" kern="1200">
          <a:solidFill>
            <a:schemeClr val="tx1"/>
          </a:solidFill>
          <a:latin typeface="+mn-lt"/>
          <a:ea typeface="+mn-ea"/>
          <a:cs typeface="+mn-cs"/>
        </a:defRPr>
      </a:lvl4pPr>
      <a:lvl5pPr marL="3158932" indent="-350992" algn="l" defTabSz="1403970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2764" kern="1200">
          <a:solidFill>
            <a:schemeClr val="tx1"/>
          </a:solidFill>
          <a:latin typeface="+mn-lt"/>
          <a:ea typeface="+mn-ea"/>
          <a:cs typeface="+mn-cs"/>
        </a:defRPr>
      </a:lvl5pPr>
      <a:lvl6pPr marL="3860917" indent="-350992" algn="l" defTabSz="1403970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2764" kern="1200">
          <a:solidFill>
            <a:schemeClr val="tx1"/>
          </a:solidFill>
          <a:latin typeface="+mn-lt"/>
          <a:ea typeface="+mn-ea"/>
          <a:cs typeface="+mn-cs"/>
        </a:defRPr>
      </a:lvl6pPr>
      <a:lvl7pPr marL="4562902" indent="-350992" algn="l" defTabSz="1403970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2764" kern="1200">
          <a:solidFill>
            <a:schemeClr val="tx1"/>
          </a:solidFill>
          <a:latin typeface="+mn-lt"/>
          <a:ea typeface="+mn-ea"/>
          <a:cs typeface="+mn-cs"/>
        </a:defRPr>
      </a:lvl7pPr>
      <a:lvl8pPr marL="5264887" indent="-350992" algn="l" defTabSz="1403970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2764" kern="1200">
          <a:solidFill>
            <a:schemeClr val="tx1"/>
          </a:solidFill>
          <a:latin typeface="+mn-lt"/>
          <a:ea typeface="+mn-ea"/>
          <a:cs typeface="+mn-cs"/>
        </a:defRPr>
      </a:lvl8pPr>
      <a:lvl9pPr marL="5966871" indent="-350992" algn="l" defTabSz="1403970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27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03970" rtl="0" eaLnBrk="1" latinLnBrk="0" hangingPunct="1">
        <a:defRPr sz="2764" kern="1200">
          <a:solidFill>
            <a:schemeClr val="tx1"/>
          </a:solidFill>
          <a:latin typeface="+mn-lt"/>
          <a:ea typeface="+mn-ea"/>
          <a:cs typeface="+mn-cs"/>
        </a:defRPr>
      </a:lvl1pPr>
      <a:lvl2pPr marL="701985" algn="l" defTabSz="1403970" rtl="0" eaLnBrk="1" latinLnBrk="0" hangingPunct="1">
        <a:defRPr sz="2764" kern="1200">
          <a:solidFill>
            <a:schemeClr val="tx1"/>
          </a:solidFill>
          <a:latin typeface="+mn-lt"/>
          <a:ea typeface="+mn-ea"/>
          <a:cs typeface="+mn-cs"/>
        </a:defRPr>
      </a:lvl2pPr>
      <a:lvl3pPr marL="1403970" algn="l" defTabSz="1403970" rtl="0" eaLnBrk="1" latinLnBrk="0" hangingPunct="1">
        <a:defRPr sz="2764" kern="1200">
          <a:solidFill>
            <a:schemeClr val="tx1"/>
          </a:solidFill>
          <a:latin typeface="+mn-lt"/>
          <a:ea typeface="+mn-ea"/>
          <a:cs typeface="+mn-cs"/>
        </a:defRPr>
      </a:lvl3pPr>
      <a:lvl4pPr marL="2105955" algn="l" defTabSz="1403970" rtl="0" eaLnBrk="1" latinLnBrk="0" hangingPunct="1">
        <a:defRPr sz="2764" kern="1200">
          <a:solidFill>
            <a:schemeClr val="tx1"/>
          </a:solidFill>
          <a:latin typeface="+mn-lt"/>
          <a:ea typeface="+mn-ea"/>
          <a:cs typeface="+mn-cs"/>
        </a:defRPr>
      </a:lvl4pPr>
      <a:lvl5pPr marL="2807940" algn="l" defTabSz="1403970" rtl="0" eaLnBrk="1" latinLnBrk="0" hangingPunct="1">
        <a:defRPr sz="2764" kern="1200">
          <a:solidFill>
            <a:schemeClr val="tx1"/>
          </a:solidFill>
          <a:latin typeface="+mn-lt"/>
          <a:ea typeface="+mn-ea"/>
          <a:cs typeface="+mn-cs"/>
        </a:defRPr>
      </a:lvl5pPr>
      <a:lvl6pPr marL="3509924" algn="l" defTabSz="1403970" rtl="0" eaLnBrk="1" latinLnBrk="0" hangingPunct="1">
        <a:defRPr sz="2764" kern="1200">
          <a:solidFill>
            <a:schemeClr val="tx1"/>
          </a:solidFill>
          <a:latin typeface="+mn-lt"/>
          <a:ea typeface="+mn-ea"/>
          <a:cs typeface="+mn-cs"/>
        </a:defRPr>
      </a:lvl6pPr>
      <a:lvl7pPr marL="4211909" algn="l" defTabSz="1403970" rtl="0" eaLnBrk="1" latinLnBrk="0" hangingPunct="1">
        <a:defRPr sz="2764" kern="1200">
          <a:solidFill>
            <a:schemeClr val="tx1"/>
          </a:solidFill>
          <a:latin typeface="+mn-lt"/>
          <a:ea typeface="+mn-ea"/>
          <a:cs typeface="+mn-cs"/>
        </a:defRPr>
      </a:lvl7pPr>
      <a:lvl8pPr marL="4913894" algn="l" defTabSz="1403970" rtl="0" eaLnBrk="1" latinLnBrk="0" hangingPunct="1">
        <a:defRPr sz="2764" kern="1200">
          <a:solidFill>
            <a:schemeClr val="tx1"/>
          </a:solidFill>
          <a:latin typeface="+mn-lt"/>
          <a:ea typeface="+mn-ea"/>
          <a:cs typeface="+mn-cs"/>
        </a:defRPr>
      </a:lvl8pPr>
      <a:lvl9pPr marL="5615879" algn="l" defTabSz="1403970" rtl="0" eaLnBrk="1" latinLnBrk="0" hangingPunct="1">
        <a:defRPr sz="2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1ABF372-D2A6-374A-9BF7-768EC3B6D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75" y="666892"/>
            <a:ext cx="3354242" cy="335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966FC5-4371-CB44-8744-FADE05FF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43" y="4008363"/>
            <a:ext cx="3498506" cy="34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64ADF4-AC96-6D43-9C9D-36711813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865" y="621031"/>
            <a:ext cx="3328699" cy="332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3E4725-3609-7B48-B8B3-311506D0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733" y="3949730"/>
            <a:ext cx="3498506" cy="34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C74BA48-38EE-1F42-94C1-407632F41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43" y="7506868"/>
            <a:ext cx="4196165" cy="357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89F98D7-E0D0-BF44-A163-1A7468F3D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714" y="610956"/>
            <a:ext cx="3338775" cy="33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A9716905-6D20-EC44-8B89-2BE442F8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713" y="3936958"/>
            <a:ext cx="3498506" cy="34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148400AE-E27D-6B4B-B8A4-2B707929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637" y="610956"/>
            <a:ext cx="3354243" cy="335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EB54B8ED-B5D1-AE43-A1E1-195FA2A5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637" y="3949731"/>
            <a:ext cx="3426374" cy="342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CC0147FC-FB6B-E942-9883-87796B8A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734" y="7506868"/>
            <a:ext cx="4196164" cy="35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472179F3-DB3B-734C-9D5F-2966F5BDD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122" y="7506866"/>
            <a:ext cx="4196166" cy="357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19E9232D-D5A8-9344-896E-D1AC0F95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511" y="7506866"/>
            <a:ext cx="4196166" cy="357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E81FE-13A5-6242-92C2-AB3D157E3EA6}"/>
              </a:ext>
            </a:extLst>
          </p:cNvPr>
          <p:cNvSpPr txBox="1"/>
          <p:nvPr/>
        </p:nvSpPr>
        <p:spPr>
          <a:xfrm>
            <a:off x="2389365" y="194829"/>
            <a:ext cx="2170073" cy="38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68FB1F-5C15-1947-B392-88DD451357EA}"/>
              </a:ext>
            </a:extLst>
          </p:cNvPr>
          <p:cNvSpPr txBox="1"/>
          <p:nvPr/>
        </p:nvSpPr>
        <p:spPr>
          <a:xfrm>
            <a:off x="6837160" y="181974"/>
            <a:ext cx="1669520" cy="38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4C91F8-7FBD-3940-BD01-58F62CCDAAAE}"/>
              </a:ext>
            </a:extLst>
          </p:cNvPr>
          <p:cNvSpPr txBox="1"/>
          <p:nvPr/>
        </p:nvSpPr>
        <p:spPr>
          <a:xfrm>
            <a:off x="11227480" y="194830"/>
            <a:ext cx="2395739" cy="38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 Trees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6F95C-94FF-D046-AE8B-2F4FA54E93FB}"/>
              </a:ext>
            </a:extLst>
          </p:cNvPr>
          <p:cNvSpPr txBox="1"/>
          <p:nvPr/>
        </p:nvSpPr>
        <p:spPr>
          <a:xfrm>
            <a:off x="14905954" y="181973"/>
            <a:ext cx="2395739" cy="38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 Perceptron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1609F4-0866-E942-AA87-C610D79974BE}"/>
              </a:ext>
            </a:extLst>
          </p:cNvPr>
          <p:cNvSpPr txBox="1"/>
          <p:nvPr/>
        </p:nvSpPr>
        <p:spPr>
          <a:xfrm>
            <a:off x="580303" y="2088299"/>
            <a:ext cx="683636" cy="38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EAC7D7-A6AE-AB4A-A87C-94C160A606B0}"/>
              </a:ext>
            </a:extLst>
          </p:cNvPr>
          <p:cNvSpPr txBox="1"/>
          <p:nvPr/>
        </p:nvSpPr>
        <p:spPr>
          <a:xfrm>
            <a:off x="630087" y="5494168"/>
            <a:ext cx="561722" cy="38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A2071-ED7E-9443-92F7-94BFEF041F9F}"/>
              </a:ext>
            </a:extLst>
          </p:cNvPr>
          <p:cNvSpPr txBox="1"/>
          <p:nvPr/>
        </p:nvSpPr>
        <p:spPr>
          <a:xfrm>
            <a:off x="331973" y="8987875"/>
            <a:ext cx="1098145" cy="668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</a:p>
          <a:p>
            <a:r>
              <a:rPr lang="en-US" sz="18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A0DA3-4137-0A48-8AB2-30081F4CC2DB}"/>
              </a:ext>
            </a:extLst>
          </p:cNvPr>
          <p:cNvSpPr txBox="1"/>
          <p:nvPr/>
        </p:nvSpPr>
        <p:spPr>
          <a:xfrm>
            <a:off x="140668" y="77763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C62686-7FB8-A943-B537-C4B79A5A996B}"/>
              </a:ext>
            </a:extLst>
          </p:cNvPr>
          <p:cNvSpPr txBox="1"/>
          <p:nvPr/>
        </p:nvSpPr>
        <p:spPr>
          <a:xfrm>
            <a:off x="140668" y="418423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7151F-4DA5-C746-9ED3-E1552DEF0377}"/>
              </a:ext>
            </a:extLst>
          </p:cNvPr>
          <p:cNvSpPr txBox="1"/>
          <p:nvPr/>
        </p:nvSpPr>
        <p:spPr>
          <a:xfrm>
            <a:off x="120216" y="7677212"/>
            <a:ext cx="4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68730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15</Words>
  <Application>Microsoft Macintosh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Chen</dc:creator>
  <cp:lastModifiedBy>David Chen</cp:lastModifiedBy>
  <cp:revision>5</cp:revision>
  <dcterms:created xsi:type="dcterms:W3CDTF">2020-12-31T17:03:07Z</dcterms:created>
  <dcterms:modified xsi:type="dcterms:W3CDTF">2021-01-14T02:21:50Z</dcterms:modified>
</cp:coreProperties>
</file>